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4" r:id="rId2"/>
    <p:sldId id="300" r:id="rId3"/>
    <p:sldId id="285" r:id="rId4"/>
    <p:sldId id="290" r:id="rId5"/>
    <p:sldId id="298" r:id="rId6"/>
    <p:sldId id="299" r:id="rId7"/>
    <p:sldId id="271" r:id="rId8"/>
    <p:sldId id="272" r:id="rId9"/>
    <p:sldId id="281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300"/>
            <p14:sldId id="285"/>
            <p14:sldId id="290"/>
            <p14:sldId id="298"/>
            <p14:sldId id="299"/>
            <p14:sldId id="271"/>
          </p14:sldIdLst>
        </p14:section>
        <p14:section name="Untitled Section" id="{D57258EA-FEF7-4B32-A45A-656DA101D383}">
          <p14:sldIdLst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735686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KHU  RỪNG  NHỆT ĐỚI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3200400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4 : CHÚ HỔ TRONG RỪNG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3810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" y="76200"/>
            <a:ext cx="7279471" cy="67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6633">
            <a:off x="1326007" y="4504377"/>
            <a:ext cx="1952826" cy="19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0210">
            <a:off x="949153" y="3344609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8521">
            <a:off x="5855083" y="3735536"/>
            <a:ext cx="2862793" cy="231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0"/>
            <a:ext cx="76962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143000"/>
            <a:ext cx="7696200" cy="54864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E:\GIAO AN\SGV lop 2\sgv chân trời sáng tạo lớp 2\hình minh họa giáo án\13\vcx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886200"/>
            <a:ext cx="5715000" cy="282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GIAO AN\SGV lop 2\sgv chân trời sáng tạo lớp 2\hình minh họa giáo án\13\Captureb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50292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752600" y="3255989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62400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8" name="Picture 4" descr="C:\Users\Administrator\Downloads\pngegg (3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2763956" cy="36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9751" y="725786"/>
            <a:ext cx="295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8200" y="3614410"/>
            <a:ext cx="1158903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E:\GIAO AN\SGV lop 2\sgv chân trời sáng tạo lớp 2\hình minh họa giáo án\13\Capturemxmcj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" y="1333500"/>
            <a:ext cx="4857345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GIAO AN\SGV lop 2\sgv chân trời sáng tạo lớp 2\hình minh họa giáo án\13\gnz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4721311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427973" y="5958469"/>
            <a:ext cx="1146054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E:\GIAO AN\SGV lop 2\sgv chân trời sáng tạo lớp 2\hình minh họa giáo án\13\gxfn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700462" cy="216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706237" y="5867400"/>
            <a:ext cx="1104900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Administrator\Downloads\pngegg (3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37" y="725786"/>
            <a:ext cx="2480390" cy="30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10200" y="2286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Quát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5" name="Picture 3" descr="E:\GIAO AN\SGV lop 2\sgv chân trời sáng tạo lớp 2\hình minh họa giáo án\13\mat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6" y="4112517"/>
            <a:ext cx="3355844" cy="2516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3\y-nghia-hinh-tuong-con-ho-trong-phong-thuy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9" y="3486990"/>
            <a:ext cx="4727421" cy="314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sgv chân trời sáng tạo lớp 2\hình minh họa giáo án\13\nam-mo-thay-ho-00-1200x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0" y="304800"/>
            <a:ext cx="4782420" cy="2899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SGV lop 2\sgv chân trời sáng tạo lớp 2\hình minh họa giáo án\13\1499169280-1499074195858-thumbn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7" y="1447800"/>
            <a:ext cx="3355844" cy="241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93" y="-381000"/>
            <a:ext cx="1868507" cy="18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4648200" y="2743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05800" y="1569205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0" y="3741697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38800" y="6172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289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73694" y="3292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62400" y="1600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3\chmx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5" y="2743200"/>
            <a:ext cx="5779005" cy="318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3\hgc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183356"/>
            <a:ext cx="4546900" cy="309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3\,h , ,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74" y="3491706"/>
            <a:ext cx="5150126" cy="37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478" y="1295400"/>
            <a:ext cx="767632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ảnh tài liệu\pngwing.com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2339528"/>
            <a:ext cx="3008668" cy="45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0990"/>
            <a:ext cx="46482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71800"/>
            <a:ext cx="3124200" cy="392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1772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0094" y="68579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E:\GIAO AN\SGV lop 2\sgv chân trời sáng tạo lớp 2\hình minh họa giáo án\13\19225550_677763732412957_625610248093944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7464"/>
            <a:ext cx="7534462" cy="5481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4358</TotalTime>
  <Words>173</Words>
  <Application>Microsoft Office PowerPoint</Application>
  <PresentationFormat>On-screen Show (4:3)</PresentationFormat>
  <Paragraphs>35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272</cp:revision>
  <dcterms:created xsi:type="dcterms:W3CDTF">2020-08-13T08:18:23Z</dcterms:created>
  <dcterms:modified xsi:type="dcterms:W3CDTF">2022-03-18T00:30:46Z</dcterms:modified>
</cp:coreProperties>
</file>